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0" r:id="rId5"/>
    <p:sldId id="25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3D5811-CDDE-768F-1B73-7EE5F4F6EA2B}" v="1" dt="2023-06-16T12:19:51.9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">
    <a:wholeTbl>
      <a:tcTxStyle>
        <a:font>
          <a:latin typeface="+mn-lt"/>
          <a:ea typeface="+mn-ea"/>
          <a:cs typeface="+mn-cs"/>
        </a:font>
        <a:srgbClr val="000000"/>
      </a:tcTxStyle>
      <a:tcStyle>
        <a:tcBdr>
          <a:lef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E9EBF5"/>
          </a:solidFill>
        </a:fill>
      </a:tcStyle>
    </a:wholeTbl>
    <a:band1H>
      <a:tcStyle>
        <a:tcBdr/>
        <a:fill>
          <a:solidFill>
            <a:srgbClr val="CFD5EA"/>
          </a:solidFill>
        </a:fill>
      </a:tcStyle>
    </a:band1H>
    <a:band2H>
      <a:tcStyle>
        <a:tcBdr/>
      </a:tcStyle>
    </a:band2H>
    <a:band1V>
      <a:tcStyle>
        <a:tcBdr/>
        <a:fill>
          <a:solidFill>
            <a:srgbClr val="CFD5EA"/>
          </a:solidFill>
        </a:fill>
      </a:tcStyle>
    </a:band1V>
    <a:band2V>
      <a:tcStyle>
        <a:tcBdr/>
      </a:tcStyle>
    </a:band2V>
    <a:la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4472C4"/>
          </a:solidFill>
        </a:fill>
      </a:tcStyle>
    </a:lastCol>
    <a:fir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4472C4"/>
          </a:solidFill>
        </a:fill>
      </a:tcStyle>
    </a:firstCol>
    <a:la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top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4472C4"/>
          </a:solidFill>
        </a:fill>
      </a:tcStyle>
    </a:lastRow>
    <a:fir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bottom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4472C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amartins@av.it.pt" userId="S::urn:spo:guest#anamartins@av.it.pt::" providerId="AD" clId="Web-{073D5811-CDDE-768F-1B73-7EE5F4F6EA2B}"/>
    <pc:docChg chg="addSld">
      <pc:chgData name="anamartins@av.it.pt" userId="S::urn:spo:guest#anamartins@av.it.pt::" providerId="AD" clId="Web-{073D5811-CDDE-768F-1B73-7EE5F4F6EA2B}" dt="2023-06-16T12:19:51.953" v="0"/>
      <pc:docMkLst>
        <pc:docMk/>
      </pc:docMkLst>
      <pc:sldChg chg="new">
        <pc:chgData name="anamartins@av.it.pt" userId="S::urn:spo:guest#anamartins@av.it.pt::" providerId="AD" clId="Web-{073D5811-CDDE-768F-1B73-7EE5F4F6EA2B}" dt="2023-06-16T12:19:51.953" v="0"/>
        <pc:sldMkLst>
          <pc:docMk/>
          <pc:sldMk cId="1174173826" sldId="260"/>
        </pc:sldMkLst>
      </pc:sldChg>
    </pc:docChg>
  </pc:docChgLst>
  <pc:docChgLst>
    <pc:chgData name="Nelson de Jesus Cordeiro Muga" userId="d31ea8f6-08e2-4aa2-bfc7-a259e03325f6" providerId="ADAL" clId="{7532847A-7502-48B5-9DB8-37A783167808}"/>
    <pc:docChg chg="addSld modSld">
      <pc:chgData name="Nelson de Jesus Cordeiro Muga" userId="d31ea8f6-08e2-4aa2-bfc7-a259e03325f6" providerId="ADAL" clId="{7532847A-7502-48B5-9DB8-37A783167808}" dt="2023-06-16T12:31:53.393" v="7" actId="680"/>
      <pc:docMkLst>
        <pc:docMk/>
      </pc:docMkLst>
      <pc:sldChg chg="modSp mod">
        <pc:chgData name="Nelson de Jesus Cordeiro Muga" userId="d31ea8f6-08e2-4aa2-bfc7-a259e03325f6" providerId="ADAL" clId="{7532847A-7502-48B5-9DB8-37A783167808}" dt="2023-06-16T12:30:51.247" v="6" actId="404"/>
        <pc:sldMkLst>
          <pc:docMk/>
          <pc:sldMk cId="0" sldId="256"/>
        </pc:sldMkLst>
        <pc:spChg chg="mod">
          <ac:chgData name="Nelson de Jesus Cordeiro Muga" userId="d31ea8f6-08e2-4aa2-bfc7-a259e03325f6" providerId="ADAL" clId="{7532847A-7502-48B5-9DB8-37A783167808}" dt="2023-06-16T12:30:51.247" v="6" actId="404"/>
          <ac:spMkLst>
            <pc:docMk/>
            <pc:sldMk cId="0" sldId="256"/>
            <ac:spMk id="4" creationId="{F789B639-ED08-DE80-F403-3F7B91E47F13}"/>
          </ac:spMkLst>
        </pc:spChg>
      </pc:sldChg>
      <pc:sldChg chg="new">
        <pc:chgData name="Nelson de Jesus Cordeiro Muga" userId="d31ea8f6-08e2-4aa2-bfc7-a259e03325f6" providerId="ADAL" clId="{7532847A-7502-48B5-9DB8-37A783167808}" dt="2023-06-16T12:31:53.393" v="7" actId="680"/>
        <pc:sldMkLst>
          <pc:docMk/>
          <pc:sldMk cId="1697623815" sldId="26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FE786-44A3-370A-51DA-90E40050440D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3" y="1122361"/>
            <a:ext cx="91440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03B934-E7C9-1D45-C18D-70B59750766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3" y="3602041"/>
            <a:ext cx="9144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12ED5B-8AF8-F9B5-D026-C9F1DE8177E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ABFF944-C3D1-4DB0-BB1A-8559C09AA735}" type="datetime1">
              <a:rPr lang="en-GB"/>
              <a:pPr lvl="0"/>
              <a:t>16/06/2023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B4AD05-32C4-3B91-7327-C9A37697028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CC8E27-126E-E524-45B7-60C9EEC3FEEF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2A470D5-7457-4280-ABDF-509652A5B3AE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9265146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02E-E89C-A173-78FA-709225D148C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6D2C39-41EF-7ECE-EB4C-71E43A7A118B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C20C96-1843-2727-B3ED-3381B4C1C52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4C86783-9FCF-4151-B4B1-B782C2B46FFE}" type="datetime1">
              <a:rPr lang="en-GB"/>
              <a:pPr lvl="0"/>
              <a:t>16/06/2023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0C251A-606C-269D-6F2E-7B3308CEFC58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58EAE8-E08A-F6ED-3848-83FE5576B063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8C8085D-7298-443A-9191-E91F4B5F6D03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0816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9DF08C3-8C10-D926-C6D1-B07AC9B02A96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8724903" y="365129"/>
            <a:ext cx="2628899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320C3C-3D9C-7A35-BC19-D639D9A84A2E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838203" y="365129"/>
            <a:ext cx="7734296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B26D8-8339-6E57-8F20-44F1573DECB4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AA08F3B-DFEE-4C6B-B53D-9171B48E76C2}" type="datetime1">
              <a:rPr lang="en-GB"/>
              <a:pPr lvl="0"/>
              <a:t>16/06/2023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317A24-DE44-BE47-F7E6-902B58156DE2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36FB2-EE1E-5AAB-81DC-05C98413517F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6E05E3D-635C-4787-92A9-7BB4351ADB42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9478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8B0965-0C09-06C0-389A-3685DFC011E1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97E08A-889D-154E-BA14-47092F093DB0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4FF8FA-D0A7-086A-AD26-A48B38123671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AE2A099-1736-4F09-A58F-182922A2A608}" type="datetime1">
              <a:rPr lang="en-GB"/>
              <a:pPr lvl="0"/>
              <a:t>16/06/2023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20A8D3-F475-10B1-31B6-B17067F7A54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083AA1-1564-7701-8D9B-51258A2F4C9B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4130496-6042-4892-8ADC-1027FCB7F3A7}" type="slidenum">
              <a:t>‹#›</a:t>
            </a:fld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1C0BFAF-09BC-3020-9984-A2EC0D7F718E}"/>
              </a:ext>
            </a:extLst>
          </p:cNvPr>
          <p:cNvSpPr txBox="1"/>
          <p:nvPr/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4400" b="0" i="0" u="none" strike="noStrike" kern="1200" cap="none" spc="0" baseline="0">
                <a:solidFill>
                  <a:srgbClr val="00B050"/>
                </a:solidFill>
                <a:uFillTx/>
                <a:latin typeface="Roboto" pitchFamily="2"/>
                <a:ea typeface="Roboto" pitchFamily="2"/>
              </a:rPr>
              <a:t>TITLE</a:t>
            </a:r>
          </a:p>
        </p:txBody>
      </p:sp>
      <p:cxnSp>
        <p:nvCxnSpPr>
          <p:cNvPr id="8" name="Straight Connector 8">
            <a:extLst>
              <a:ext uri="{FF2B5EF4-FFF2-40B4-BE49-F238E27FC236}">
                <a16:creationId xmlns:a16="http://schemas.microsoft.com/office/drawing/2014/main" id="{1310E459-DACC-384B-F23C-0FC8680CCCC6}"/>
              </a:ext>
            </a:extLst>
          </p:cNvPr>
          <p:cNvCxnSpPr/>
          <p:nvPr/>
        </p:nvCxnSpPr>
        <p:spPr>
          <a:xfrm>
            <a:off x="838203" y="1385050"/>
            <a:ext cx="10515600" cy="0"/>
          </a:xfrm>
          <a:prstGeom prst="straightConnector1">
            <a:avLst/>
          </a:prstGeom>
          <a:noFill/>
          <a:ln w="6345" cap="flat">
            <a:solidFill>
              <a:srgbClr val="70AD47"/>
            </a:solidFill>
            <a:prstDash val="solid"/>
            <a:miter/>
          </a:ln>
        </p:spPr>
      </p:cxnSp>
      <p:cxnSp>
        <p:nvCxnSpPr>
          <p:cNvPr id="9" name="Straight Connector 5">
            <a:extLst>
              <a:ext uri="{FF2B5EF4-FFF2-40B4-BE49-F238E27FC236}">
                <a16:creationId xmlns:a16="http://schemas.microsoft.com/office/drawing/2014/main" id="{EDD14F08-0BA9-9650-2797-E0AC2FFB9B56}"/>
              </a:ext>
            </a:extLst>
          </p:cNvPr>
          <p:cNvCxnSpPr/>
          <p:nvPr/>
        </p:nvCxnSpPr>
        <p:spPr>
          <a:xfrm>
            <a:off x="676838" y="0"/>
            <a:ext cx="0" cy="3198498"/>
          </a:xfrm>
          <a:prstGeom prst="straightConnector1">
            <a:avLst/>
          </a:prstGeom>
          <a:noFill/>
          <a:ln w="76196" cap="flat">
            <a:solidFill>
              <a:srgbClr val="00B050"/>
            </a:solidFill>
            <a:prstDash val="solid"/>
            <a:miter/>
          </a:ln>
        </p:spPr>
      </p:cxnSp>
      <p:sp>
        <p:nvSpPr>
          <p:cNvPr id="10" name="Oval 2">
            <a:extLst>
              <a:ext uri="{FF2B5EF4-FFF2-40B4-BE49-F238E27FC236}">
                <a16:creationId xmlns:a16="http://schemas.microsoft.com/office/drawing/2014/main" id="{9376F98C-9076-D077-1708-A0FF86C51405}"/>
              </a:ext>
            </a:extLst>
          </p:cNvPr>
          <p:cNvSpPr/>
          <p:nvPr/>
        </p:nvSpPr>
        <p:spPr>
          <a:xfrm>
            <a:off x="10133143" y="6206800"/>
            <a:ext cx="511177" cy="51117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C00000"/>
          </a:solidFill>
          <a:ln cap="flat">
            <a:noFill/>
            <a:prstDash val="solid"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11" name="Picture 3" descr="A picture containing screenshot, graphics, circle, logo&#10;&#10;Description automatically generated">
            <a:extLst>
              <a:ext uri="{FF2B5EF4-FFF2-40B4-BE49-F238E27FC236}">
                <a16:creationId xmlns:a16="http://schemas.microsoft.com/office/drawing/2014/main" id="{6F68056B-00F1-9BAE-2DCE-BCE14510FA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2923" y="6066787"/>
            <a:ext cx="1489072" cy="791212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684968450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78591-6143-C171-F62F-1D9B09CFAA6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1847" y="1709735"/>
            <a:ext cx="105156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A2A6E7-E564-8277-609B-BE856C8E12E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1847" y="4589465"/>
            <a:ext cx="10515600" cy="1500182"/>
          </a:xfrm>
        </p:spPr>
        <p:txBody>
          <a:bodyPr/>
          <a:lstStyle>
            <a:lvl1pPr marL="0" indent="0">
              <a:buNone/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64EA60-F4EF-28A1-31FD-27EA3AE5105A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9B19C25-BEAA-4521-A617-A2637725A660}" type="datetime1">
              <a:rPr lang="en-GB"/>
              <a:pPr lvl="0"/>
              <a:t>16/06/2023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DBF27E-33AF-9048-23E0-6EE95651075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33D69-A500-D793-A0AB-621CD8184B7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96FE6DF-0B36-424E-A11B-5E5D63B72A4D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5432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7C777-F60B-D479-1C7C-59690D60B06E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7E34A5-E441-F995-810D-F89AC1E7174D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ADC559-6672-D73D-9870-CAEEC3B15BCE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2379A8-0855-D87F-D088-6577374B2C51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63A373D-D138-4467-8C66-304A37EE209A}" type="datetime1">
              <a:rPr lang="en-GB"/>
              <a:pPr lvl="0"/>
              <a:t>16/06/2023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C93BDA-0F2F-8468-88E7-75256D6BDB19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11580B-0291-C225-0B92-B624F783D54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EAF2C0F-A55F-4506-B266-699E27635C1D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6731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209295-D5A4-1F3E-CBEE-68F9AABF2B2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F23FB8-5A5E-7B88-27D8-DBAEBCEFD8C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5157782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B5DC2E-B44B-B229-777E-DA64D1099EAB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839784" y="2505071"/>
            <a:ext cx="5157782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825D423-B3B9-F941-D326-D3D14DC82DFA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5921A3-B320-B275-1C99-A353A9276556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6172200" y="2505071"/>
            <a:ext cx="5183184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E74FF03-733B-481F-C2FB-515C316FF369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A4ECBA0-F474-4E9A-AA73-162659B0577F}" type="datetime1">
              <a:rPr lang="en-GB"/>
              <a:pPr lvl="0"/>
              <a:t>16/06/2023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0AC6F6B-BA4A-DFE9-7CD5-D1385764602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24A7C8-73C8-DCE9-6BB2-A07A77B037C1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F2B067F-41F4-4128-A11C-B6A60FED257C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1414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0C880-01F8-BE37-9082-3F637AD92528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2840DB-C6F6-1CD6-340D-4C19999AF0AC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4BE3D5D-8BB9-46AA-8CA9-5C5655A52583}" type="datetime1">
              <a:rPr lang="en-GB"/>
              <a:pPr lvl="0"/>
              <a:t>16/06/2023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DA1C30-395B-9830-8350-4871908E6BE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E66F99-C5C8-6743-7265-B7E68B5DF3B4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ED5212E-B416-45F7-8F7B-8967E1380867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4063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2D5B35-6A58-CC1C-8CEF-783D5DFF5101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C6721C9-2B3F-47A4-8F55-8C78B602E983}" type="datetime1">
              <a:rPr lang="en-GB"/>
              <a:pPr lvl="0"/>
              <a:t>16/06/2023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FFB894-E8E7-430B-1734-24CC23B5C11E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BB87FF-5803-91D2-EA4A-8E03574E349D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A738484-FF16-41F2-A8EB-541A6303374C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6737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4BE19F-851B-0645-D1F9-5722017E1EC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B64B76-703E-C422-6457-A81FBA8981A1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4CBAB6-72CC-AF68-4314-6CCE29A91B8A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DAC506-3CE6-AE76-6035-F4D235B6605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D025552-6FF4-4283-B970-8CEC0773DF1B}" type="datetime1">
              <a:rPr lang="en-GB"/>
              <a:pPr lvl="0"/>
              <a:t>16/06/2023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B1F5D3-9292-B6BE-CE45-875BA5E1237B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B802DA-A5C5-E977-51B1-3E28417E5753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7021F3F-5A06-48A6-92E4-0D4F70A670AE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2428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9384D-3395-FEAA-809F-5C1EE510BDB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B9ECB5-C2B8-2173-3A47-503B3F95F676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pPr lvl="0"/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E48156-9690-8BBB-4890-533E45C5033A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CC7B72-5566-A343-3960-A4BBEC664DFB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979EE85-D7DF-48DF-88B5-3A699CFD52FC}" type="datetime1">
              <a:rPr lang="en-GB"/>
              <a:pPr lvl="0"/>
              <a:t>16/06/2023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590DF0-14C4-A321-E92C-A6283738C5F5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A7CBBC-25A2-CD98-8797-BCE6799A563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4BF3D57-F0C2-4C08-8CAE-E513A1F181F0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587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D7734A-ACC5-45D0-06CD-3C3BDBC3528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38BA31-96D3-03BE-4AE1-5B1A24C53D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B21078-A937-2984-0390-66F1FFD09B30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88D8A2B8-6024-4EEB-A33C-492FD64EEBA4}" type="datetime1">
              <a:rPr lang="en-GB"/>
              <a:pPr lvl="0"/>
              <a:t>16/06/2023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8ED1FA-8F98-41D2-0E69-CF830756C41D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C1D6E1-EBD9-472F-9C80-CBBB4DB5C68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B9FE1713-59EB-452E-B741-D8C178B45E25}" type="slidenum"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Calibri Light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en-US" sz="28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2.jp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1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image" Target="../media/image2.jpg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4" descr="A picture containing design, illustration&#10;&#10;Description automatically generated with medium confidence">
            <a:extLst>
              <a:ext uri="{FF2B5EF4-FFF2-40B4-BE49-F238E27FC236}">
                <a16:creationId xmlns:a16="http://schemas.microsoft.com/office/drawing/2014/main" id="{E4BEA2BE-D8A4-D6FA-8A88-2D71CE9FB3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7646" y="4839471"/>
            <a:ext cx="4572000" cy="201929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Title 10">
            <a:extLst>
              <a:ext uri="{FF2B5EF4-FFF2-40B4-BE49-F238E27FC236}">
                <a16:creationId xmlns:a16="http://schemas.microsoft.com/office/drawing/2014/main" id="{606E05FB-815C-A24C-EA8D-594490908CBC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3" y="1458541"/>
            <a:ext cx="9144000" cy="2387598"/>
          </a:xfrm>
        </p:spPr>
        <p:txBody>
          <a:bodyPr/>
          <a:lstStyle/>
          <a:p>
            <a:pPr lvl="0"/>
            <a:r>
              <a:rPr lang="en-GB" b="1">
                <a:solidFill>
                  <a:srgbClr val="00B050"/>
                </a:solidFill>
                <a:latin typeface="Roboto" pitchFamily="2"/>
                <a:ea typeface="Roboto" pitchFamily="2"/>
              </a:rPr>
              <a:t>TITLE</a:t>
            </a:r>
          </a:p>
        </p:txBody>
      </p:sp>
      <p:sp>
        <p:nvSpPr>
          <p:cNvPr id="4" name="Subtitle 11">
            <a:extLst>
              <a:ext uri="{FF2B5EF4-FFF2-40B4-BE49-F238E27FC236}">
                <a16:creationId xmlns:a16="http://schemas.microsoft.com/office/drawing/2014/main" id="{F789B639-ED08-DE80-F403-3F7B91E47F13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3" y="4193703"/>
            <a:ext cx="9144000" cy="1655758"/>
          </a:xfrm>
        </p:spPr>
        <p:txBody>
          <a:bodyPr/>
          <a:lstStyle/>
          <a:p>
            <a:pPr lvl="0"/>
            <a:r>
              <a:rPr lang="en-GB" sz="3600" b="1" dirty="0">
                <a:solidFill>
                  <a:srgbClr val="00B050"/>
                </a:solidFill>
                <a:latin typeface="Roboto Medium" pitchFamily="2"/>
                <a:ea typeface="Roboto Medium" pitchFamily="2"/>
              </a:rPr>
              <a:t>Subtitle</a:t>
            </a:r>
            <a:endParaRPr lang="en-GB" sz="7200" b="1" dirty="0">
              <a:solidFill>
                <a:srgbClr val="00B050"/>
              </a:solidFill>
              <a:latin typeface="Roboto Medium" pitchFamily="2"/>
              <a:ea typeface="Roboto Medium" pitchFamily="2"/>
            </a:endParaRPr>
          </a:p>
        </p:txBody>
      </p:sp>
      <p:cxnSp>
        <p:nvCxnSpPr>
          <p:cNvPr id="5" name="Straight Connector 5">
            <a:extLst>
              <a:ext uri="{FF2B5EF4-FFF2-40B4-BE49-F238E27FC236}">
                <a16:creationId xmlns:a16="http://schemas.microsoft.com/office/drawing/2014/main" id="{B1E2AB64-E36F-F715-FAAB-56BD7F7C1167}"/>
              </a:ext>
            </a:extLst>
          </p:cNvPr>
          <p:cNvCxnSpPr/>
          <p:nvPr/>
        </p:nvCxnSpPr>
        <p:spPr>
          <a:xfrm>
            <a:off x="10633786" y="-8019"/>
            <a:ext cx="0" cy="3198497"/>
          </a:xfrm>
          <a:prstGeom prst="straightConnector1">
            <a:avLst/>
          </a:prstGeom>
          <a:noFill/>
          <a:ln w="76196" cap="flat">
            <a:solidFill>
              <a:srgbClr val="00B050"/>
            </a:solidFill>
            <a:prstDash val="solid"/>
            <a:miter/>
          </a:ln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AA3EED1-4001-16D5-A902-14E2BB36157A}"/>
              </a:ext>
            </a:extLst>
          </p:cNvPr>
          <p:cNvCxnSpPr/>
          <p:nvPr/>
        </p:nvCxnSpPr>
        <p:spPr>
          <a:xfrm>
            <a:off x="1483568" y="3659501"/>
            <a:ext cx="0" cy="3198499"/>
          </a:xfrm>
          <a:prstGeom prst="straightConnector1">
            <a:avLst/>
          </a:prstGeom>
          <a:noFill/>
          <a:ln w="76196" cap="flat">
            <a:solidFill>
              <a:srgbClr val="00B050"/>
            </a:solidFill>
            <a:prstDash val="solid"/>
            <a:miter/>
          </a:ln>
        </p:spPr>
      </p:cxnSp>
      <p:pic>
        <p:nvPicPr>
          <p:cNvPr id="7" name="Picture 9" descr="Blue text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19C1DCC-A5E4-77F0-17A6-1E77CD5D8D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8373" y="6388510"/>
            <a:ext cx="1575438" cy="35115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Picture 10" descr="A picture containing font, graphics, logo, circle&#10;&#10;Description automatically generated">
            <a:extLst>
              <a:ext uri="{FF2B5EF4-FFF2-40B4-BE49-F238E27FC236}">
                <a16:creationId xmlns:a16="http://schemas.microsoft.com/office/drawing/2014/main" id="{A72F87B1-188A-ADB3-2D6F-CB9F0E3A9D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3811" y="6272939"/>
            <a:ext cx="1335014" cy="466728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9" name="Oval 2">
            <a:extLst>
              <a:ext uri="{FF2B5EF4-FFF2-40B4-BE49-F238E27FC236}">
                <a16:creationId xmlns:a16="http://schemas.microsoft.com/office/drawing/2014/main" id="{36E109EC-6736-AB80-67D8-734A95F61D14}"/>
              </a:ext>
            </a:extLst>
          </p:cNvPr>
          <p:cNvSpPr/>
          <p:nvPr/>
        </p:nvSpPr>
        <p:spPr>
          <a:xfrm>
            <a:off x="1173824" y="484705"/>
            <a:ext cx="511807" cy="51117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C00000"/>
          </a:solidFill>
          <a:ln cap="flat">
            <a:noFill/>
            <a:prstDash val="solid"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10" name="Picture 3" descr="A picture containing screenshot, graphics, circle, logo&#10;&#10;Description automatically generated">
            <a:extLst>
              <a:ext uri="{FF2B5EF4-FFF2-40B4-BE49-F238E27FC236}">
                <a16:creationId xmlns:a16="http://schemas.microsoft.com/office/drawing/2014/main" id="{1AD4125E-41C2-49E9-ADA9-9976C2E9F1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0801" y="405810"/>
            <a:ext cx="3494407" cy="1856744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1" name="Text Box 4">
            <a:extLst>
              <a:ext uri="{FF2B5EF4-FFF2-40B4-BE49-F238E27FC236}">
                <a16:creationId xmlns:a16="http://schemas.microsoft.com/office/drawing/2014/main" id="{B73AA1F0-4F01-C1D1-D0B3-2942006E7C43}"/>
              </a:ext>
            </a:extLst>
          </p:cNvPr>
          <p:cNvSpPr txBox="1"/>
          <p:nvPr/>
        </p:nvSpPr>
        <p:spPr>
          <a:xfrm>
            <a:off x="1785192" y="1892542"/>
            <a:ext cx="7225031" cy="46672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36576" tIns="36576" rIns="36576" bIns="36576" anchor="t" anchorCtr="0" compatLnSpc="0">
            <a:noAutofit/>
          </a:bodyPr>
          <a:lstStyle/>
          <a:p>
            <a:pPr marL="0" marR="0" lvl="0" indent="0" algn="l" defTabSz="914400" rtl="0" fontAlgn="auto" hangingPunct="1">
              <a:lnSpc>
                <a:spcPct val="125000"/>
              </a:lnSpc>
              <a:spcBef>
                <a:spcPts val="600"/>
              </a:spcBef>
              <a:spcAft>
                <a:spcPts val="8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1200" cap="none" spc="30" baseline="0">
                <a:solidFill>
                  <a:srgbClr val="000000"/>
                </a:solidFill>
                <a:uFillTx/>
                <a:latin typeface="Roboto" pitchFamily="2"/>
                <a:ea typeface="Times New Roman" pitchFamily="18"/>
                <a:cs typeface="Times New Roman (Body CS)"/>
              </a:rPr>
              <a:t>Portuguese Quantum Communication Infrastructure </a:t>
            </a:r>
            <a:endParaRPr lang="en-GB" sz="1200" b="0" i="0" u="none" strike="noStrike" kern="1200" cap="none" spc="30" baseline="0">
              <a:solidFill>
                <a:srgbClr val="000000"/>
              </a:solidFill>
              <a:uFillTx/>
              <a:latin typeface="Georgia Pro" pitchFamily="18"/>
              <a:ea typeface="Times New Roman" pitchFamily="18"/>
              <a:cs typeface="Times New Roman (Body CS)"/>
            </a:endParaRPr>
          </a:p>
        </p:txBody>
      </p:sp>
      <p:pic>
        <p:nvPicPr>
          <p:cNvPr id="12" name="Picture 3" descr="A picture containing text, graphics, logo, font&#10;&#10;Description automatically generated">
            <a:extLst>
              <a:ext uri="{FF2B5EF4-FFF2-40B4-BE49-F238E27FC236}">
                <a16:creationId xmlns:a16="http://schemas.microsoft.com/office/drawing/2014/main" id="{F1F70667-E48E-99BE-2F0E-1F5437869A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25068" y="6171066"/>
            <a:ext cx="418466" cy="20955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3" name="Picture 4" descr="A blue and red logo&#10;&#10;Description automatically generated with medium confidence">
            <a:extLst>
              <a:ext uri="{FF2B5EF4-FFF2-40B4-BE49-F238E27FC236}">
                <a16:creationId xmlns:a16="http://schemas.microsoft.com/office/drawing/2014/main" id="{16A2C96D-D85B-64CA-DD0C-DB72DD9254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32744" y="6143762"/>
            <a:ext cx="245745" cy="24701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4" name="Picture 5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173167AE-C264-8145-EA34-723ECA4F26C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09597" y="6229487"/>
            <a:ext cx="398148" cy="18097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5" name="Picture 14" descr="A picture containing font, graphics, logo, graphic design&#10;&#10;Description automatically generated">
            <a:extLst>
              <a:ext uri="{FF2B5EF4-FFF2-40B4-BE49-F238E27FC236}">
                <a16:creationId xmlns:a16="http://schemas.microsoft.com/office/drawing/2014/main" id="{013FE6AA-99AD-1653-27AB-2B9BF0A0C61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36951" y="6229487"/>
            <a:ext cx="352428" cy="14414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6" name="Picture 15" descr="A picture containing screenshot, silhouette, black, shadow&#10;&#10;Description automatically generated">
            <a:extLst>
              <a:ext uri="{FF2B5EF4-FFF2-40B4-BE49-F238E27FC236}">
                <a16:creationId xmlns:a16="http://schemas.microsoft.com/office/drawing/2014/main" id="{F5BC832D-9E80-C687-6109-F4E27D3C6DA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171291" y="6222501"/>
            <a:ext cx="549911" cy="14287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DB7B481-6F05-29B9-713F-CE9B232EABE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777081" y="6209800"/>
            <a:ext cx="561341" cy="18097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8" name="Picture 17" descr="A picture containing text, font, logo, graphics&#10;&#10;Description automatically generated">
            <a:extLst>
              <a:ext uri="{FF2B5EF4-FFF2-40B4-BE49-F238E27FC236}">
                <a16:creationId xmlns:a16="http://schemas.microsoft.com/office/drawing/2014/main" id="{6A39804B-CC92-E98B-7847-3442D5D669B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661269" y="6445386"/>
            <a:ext cx="409578" cy="27432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9" name="Picture 18" descr="A blue lin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8AC29E46-983A-E8F7-5D14-59F948AAB4C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083539" y="6486662"/>
            <a:ext cx="407036" cy="19558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0" name="Picture 19" descr="A blue text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6109E477-D527-3D1A-681C-501943B3615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538197" y="6546985"/>
            <a:ext cx="485775" cy="11811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1" name="Picture 20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CF89A241-7614-4C83-187A-40345423178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023972" y="6512695"/>
            <a:ext cx="438153" cy="18859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2" name="Picture 21" descr="A picture containing graphics, font, logo, screenshot&#10;&#10;Description automatically generated">
            <a:extLst>
              <a:ext uri="{FF2B5EF4-FFF2-40B4-BE49-F238E27FC236}">
                <a16:creationId xmlns:a16="http://schemas.microsoft.com/office/drawing/2014/main" id="{87468F83-3389-FA3C-FAF2-1CB0591765E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519906" y="6515237"/>
            <a:ext cx="332741" cy="17272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3" name="Picture 22" descr="A picture containing font, text, logo, graphics&#10;&#10;Description automatically generated">
            <a:extLst>
              <a:ext uri="{FF2B5EF4-FFF2-40B4-BE49-F238E27FC236}">
                <a16:creationId xmlns:a16="http://schemas.microsoft.com/office/drawing/2014/main" id="{C9D8F384-BCC0-B3C3-A161-8FF3EA6FDC2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919956" y="6515237"/>
            <a:ext cx="400050" cy="154305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3D15C36-E868-7079-C087-75120F4E80BB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>
                <a:latin typeface="Roboto Light" pitchFamily="2"/>
                <a:ea typeface="Roboto Light" pitchFamily="2"/>
              </a:rPr>
              <a:t>Text/pictures/graphic elements</a:t>
            </a:r>
          </a:p>
        </p:txBody>
      </p:sp>
      <p:sp>
        <p:nvSpPr>
          <p:cNvPr id="3" name="Title 8">
            <a:extLst>
              <a:ext uri="{FF2B5EF4-FFF2-40B4-BE49-F238E27FC236}">
                <a16:creationId xmlns:a16="http://schemas.microsoft.com/office/drawing/2014/main" id="{1D4A7450-03AA-FE11-3899-A1CDF103078A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FF4D6-3918-4998-93BA-CC3F945DD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EFA9C9-ED84-1505-B056-3DCFD44C6D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7623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45407-AA76-0ACA-C5CF-F67AC8065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2773E1-D5FB-F8C4-3160-DC89077934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173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3" descr="A picture containing design, illustration&#10;&#10;Description automatically generated with medium confidence">
            <a:extLst>
              <a:ext uri="{FF2B5EF4-FFF2-40B4-BE49-F238E27FC236}">
                <a16:creationId xmlns:a16="http://schemas.microsoft.com/office/drawing/2014/main" id="{A1040D46-99C1-9E5F-43CD-B373FDD378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7646" y="4839471"/>
            <a:ext cx="4572000" cy="201929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3" descr="A picture containing screenshot, graphics, circle, logo&#10;&#10;Description automatically generated">
            <a:extLst>
              <a:ext uri="{FF2B5EF4-FFF2-40B4-BE49-F238E27FC236}">
                <a16:creationId xmlns:a16="http://schemas.microsoft.com/office/drawing/2014/main" id="{8D602956-D69B-404E-6C95-92270AA3FE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0801" y="405810"/>
            <a:ext cx="3494407" cy="1856744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ext Box 4">
            <a:extLst>
              <a:ext uri="{FF2B5EF4-FFF2-40B4-BE49-F238E27FC236}">
                <a16:creationId xmlns:a16="http://schemas.microsoft.com/office/drawing/2014/main" id="{561E632D-E9E8-8F89-4B9B-2F156D25C202}"/>
              </a:ext>
            </a:extLst>
          </p:cNvPr>
          <p:cNvSpPr txBox="1"/>
          <p:nvPr/>
        </p:nvSpPr>
        <p:spPr>
          <a:xfrm>
            <a:off x="1785192" y="1892542"/>
            <a:ext cx="7225031" cy="46672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36576" tIns="36576" rIns="36576" bIns="36576" anchor="t" anchorCtr="0" compatLnSpc="0">
            <a:noAutofit/>
          </a:bodyPr>
          <a:lstStyle/>
          <a:p>
            <a:pPr marL="0" marR="0" lvl="0" indent="0" algn="l" defTabSz="914400" rtl="0" fontAlgn="auto" hangingPunct="1">
              <a:lnSpc>
                <a:spcPct val="125000"/>
              </a:lnSpc>
              <a:spcBef>
                <a:spcPts val="600"/>
              </a:spcBef>
              <a:spcAft>
                <a:spcPts val="8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1200" cap="none" spc="30" baseline="0">
                <a:solidFill>
                  <a:srgbClr val="000000"/>
                </a:solidFill>
                <a:uFillTx/>
                <a:latin typeface="Roboto" pitchFamily="2"/>
                <a:ea typeface="Times New Roman" pitchFamily="18"/>
                <a:cs typeface="Times New Roman (Body CS)"/>
              </a:rPr>
              <a:t>Portuguese Quantum Communication Infrastructure </a:t>
            </a:r>
            <a:endParaRPr lang="en-GB" sz="1200" b="0" i="0" u="none" strike="noStrike" kern="1200" cap="none" spc="30" baseline="0">
              <a:solidFill>
                <a:srgbClr val="000000"/>
              </a:solidFill>
              <a:uFillTx/>
              <a:latin typeface="Georgia Pro" pitchFamily="18"/>
              <a:ea typeface="Times New Roman" pitchFamily="18"/>
              <a:cs typeface="Times New Roman (Body CS)"/>
            </a:endParaRPr>
          </a:p>
        </p:txBody>
      </p:sp>
      <p:sp>
        <p:nvSpPr>
          <p:cNvPr id="5" name="Oval 2">
            <a:extLst>
              <a:ext uri="{FF2B5EF4-FFF2-40B4-BE49-F238E27FC236}">
                <a16:creationId xmlns:a16="http://schemas.microsoft.com/office/drawing/2014/main" id="{F3CEBDAC-DFAB-2B0B-D440-D3ABEF9F7EA7}"/>
              </a:ext>
            </a:extLst>
          </p:cNvPr>
          <p:cNvSpPr/>
          <p:nvPr/>
        </p:nvSpPr>
        <p:spPr>
          <a:xfrm>
            <a:off x="1173824" y="484705"/>
            <a:ext cx="511807" cy="51117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C00000"/>
          </a:solidFill>
          <a:ln cap="flat">
            <a:noFill/>
            <a:prstDash val="solid"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E8C2C79-8942-EBCC-9715-A3BD41CB6078}"/>
              </a:ext>
            </a:extLst>
          </p:cNvPr>
          <p:cNvCxnSpPr/>
          <p:nvPr/>
        </p:nvCxnSpPr>
        <p:spPr>
          <a:xfrm>
            <a:off x="10633786" y="-8019"/>
            <a:ext cx="0" cy="3198497"/>
          </a:xfrm>
          <a:prstGeom prst="straightConnector1">
            <a:avLst/>
          </a:prstGeom>
          <a:noFill/>
          <a:ln w="76196" cap="flat">
            <a:solidFill>
              <a:srgbClr val="00B050"/>
            </a:solidFill>
            <a:prstDash val="solid"/>
            <a:miter/>
          </a:ln>
        </p:spPr>
      </p:cxnSp>
      <p:cxnSp>
        <p:nvCxnSpPr>
          <p:cNvPr id="7" name="Straight Connector 5">
            <a:extLst>
              <a:ext uri="{FF2B5EF4-FFF2-40B4-BE49-F238E27FC236}">
                <a16:creationId xmlns:a16="http://schemas.microsoft.com/office/drawing/2014/main" id="{26898B57-C1B8-389D-69DC-0106383765EB}"/>
              </a:ext>
            </a:extLst>
          </p:cNvPr>
          <p:cNvCxnSpPr/>
          <p:nvPr/>
        </p:nvCxnSpPr>
        <p:spPr>
          <a:xfrm>
            <a:off x="1483568" y="3659501"/>
            <a:ext cx="0" cy="3198499"/>
          </a:xfrm>
          <a:prstGeom prst="straightConnector1">
            <a:avLst/>
          </a:prstGeom>
          <a:noFill/>
          <a:ln w="76196" cap="flat">
            <a:solidFill>
              <a:srgbClr val="00B050"/>
            </a:solidFill>
            <a:prstDash val="solid"/>
            <a:miter/>
          </a:ln>
        </p:spPr>
      </p:cxnSp>
      <p:pic>
        <p:nvPicPr>
          <p:cNvPr id="8" name="Picture 9" descr="Blue text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C00D11DD-9E7D-24E9-653A-7F5E6DCDCD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9907" y="5896060"/>
            <a:ext cx="1575438" cy="35115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9" name="TextBox 14">
            <a:extLst>
              <a:ext uri="{FF2B5EF4-FFF2-40B4-BE49-F238E27FC236}">
                <a16:creationId xmlns:a16="http://schemas.microsoft.com/office/drawing/2014/main" id="{15591851-5072-ECBA-9286-BF3D8FB4BC2B}"/>
              </a:ext>
            </a:extLst>
          </p:cNvPr>
          <p:cNvSpPr txBox="1"/>
          <p:nvPr/>
        </p:nvSpPr>
        <p:spPr>
          <a:xfrm>
            <a:off x="1668496" y="3471556"/>
            <a:ext cx="5505254" cy="83099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4800" b="0" i="0" u="none" strike="noStrike" kern="1200" cap="none" spc="0" baseline="0">
                <a:solidFill>
                  <a:srgbClr val="00B050"/>
                </a:solidFill>
                <a:uFillTx/>
                <a:latin typeface="Roboto" pitchFamily="2"/>
                <a:ea typeface="Roboto" pitchFamily="2"/>
              </a:rPr>
              <a:t>FINAL SLIDE</a:t>
            </a:r>
          </a:p>
        </p:txBody>
      </p:sp>
      <p:pic>
        <p:nvPicPr>
          <p:cNvPr id="10" name="Picture 10" descr="A picture containing font, graphics, logo, circle&#10;&#10;Description automatically generated">
            <a:extLst>
              <a:ext uri="{FF2B5EF4-FFF2-40B4-BE49-F238E27FC236}">
                <a16:creationId xmlns:a16="http://schemas.microsoft.com/office/drawing/2014/main" id="{4594B2B7-9EDC-5DD8-8DFF-0B51338C21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8546" y="5780489"/>
            <a:ext cx="1335014" cy="46672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1" name="Picture 10" descr="A picture containing black, darkness&#10;&#10;Description automatically generated">
            <a:extLst>
              <a:ext uri="{FF2B5EF4-FFF2-40B4-BE49-F238E27FC236}">
                <a16:creationId xmlns:a16="http://schemas.microsoft.com/office/drawing/2014/main" id="{1441FE02-C70D-6C24-6568-A96C0B5BCA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75801" y="5656661"/>
            <a:ext cx="714375" cy="71437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2" name="Picture 11" descr="A picture containing text, graphics, logo, font&#10;&#10;Description automatically generated">
            <a:extLst>
              <a:ext uri="{FF2B5EF4-FFF2-40B4-BE49-F238E27FC236}">
                <a16:creationId xmlns:a16="http://schemas.microsoft.com/office/drawing/2014/main" id="{FE225E9E-BA50-80B7-0062-C1F6F0BD024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25068" y="6171066"/>
            <a:ext cx="418466" cy="20955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3" name="Picture 12" descr="A blue and red logo&#10;&#10;Description automatically generated with medium confidence">
            <a:extLst>
              <a:ext uri="{FF2B5EF4-FFF2-40B4-BE49-F238E27FC236}">
                <a16:creationId xmlns:a16="http://schemas.microsoft.com/office/drawing/2014/main" id="{B43EED29-F1C9-CC15-B928-DB50CFD7AA6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32744" y="6143762"/>
            <a:ext cx="245745" cy="24701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4" name="Picture 13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19664D8A-188C-6BD1-9B5F-7E6D8337990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09597" y="6229487"/>
            <a:ext cx="398148" cy="18097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5" name="Picture 14" descr="A picture containing font, graphics, logo, graphic design&#10;&#10;Description automatically generated">
            <a:extLst>
              <a:ext uri="{FF2B5EF4-FFF2-40B4-BE49-F238E27FC236}">
                <a16:creationId xmlns:a16="http://schemas.microsoft.com/office/drawing/2014/main" id="{85FB2ED8-A757-23A8-605E-6B0D672FDD9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736951" y="6229487"/>
            <a:ext cx="352428" cy="14414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6" name="Picture 15" descr="A picture containing screenshot, silhouette, black, shadow&#10;&#10;Description automatically generated">
            <a:extLst>
              <a:ext uri="{FF2B5EF4-FFF2-40B4-BE49-F238E27FC236}">
                <a16:creationId xmlns:a16="http://schemas.microsoft.com/office/drawing/2014/main" id="{AAE5F91E-2494-2397-1784-1F4BFC1706D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171291" y="6222501"/>
            <a:ext cx="549911" cy="14287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45EEBDA-0C58-4019-3364-1C88E63D7B9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081" y="6209800"/>
            <a:ext cx="561341" cy="18097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8" name="Picture 17" descr="A picture containing text, font, logo, graphics&#10;&#10;Description automatically generated">
            <a:extLst>
              <a:ext uri="{FF2B5EF4-FFF2-40B4-BE49-F238E27FC236}">
                <a16:creationId xmlns:a16="http://schemas.microsoft.com/office/drawing/2014/main" id="{ABC1D55D-F5B3-72DE-C8BC-F3EF46E4789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661269" y="6445386"/>
            <a:ext cx="409578" cy="27432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9" name="Picture 18" descr="A blue lin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6E846EB1-9C5A-6D87-BF22-B9B5BE6965D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083539" y="6486662"/>
            <a:ext cx="407036" cy="19558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0" name="Picture 19" descr="A blue text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1BFB8E54-91F4-1244-4B8B-9073BFDC5C7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538197" y="6546985"/>
            <a:ext cx="485775" cy="11811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1" name="Picture 20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696BF414-9801-8987-3296-F04D9858ACB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023972" y="6512695"/>
            <a:ext cx="438153" cy="18859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2" name="Picture 21" descr="A picture containing graphics, font, logo, screenshot&#10;&#10;Description automatically generated">
            <a:extLst>
              <a:ext uri="{FF2B5EF4-FFF2-40B4-BE49-F238E27FC236}">
                <a16:creationId xmlns:a16="http://schemas.microsoft.com/office/drawing/2014/main" id="{1C4F07D1-7371-ED80-77AC-0E365C3F7DB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519906" y="6515237"/>
            <a:ext cx="332741" cy="17272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3" name="Picture 22" descr="A picture containing font, text, logo, graphics&#10;&#10;Description automatically generated">
            <a:extLst>
              <a:ext uri="{FF2B5EF4-FFF2-40B4-BE49-F238E27FC236}">
                <a16:creationId xmlns:a16="http://schemas.microsoft.com/office/drawing/2014/main" id="{0AE4712D-B48B-1860-8235-EB7DA989583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919956" y="6515237"/>
            <a:ext cx="400050" cy="154305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PPT_Template</Template>
  <TotalTime>2</TotalTime>
  <Words>18</Words>
  <Application>Microsoft Office PowerPoint</Application>
  <PresentationFormat>Widescreen</PresentationFormat>
  <Paragraphs>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Calibri</vt:lpstr>
      <vt:lpstr>Calibri Light</vt:lpstr>
      <vt:lpstr>Georgia Pro</vt:lpstr>
      <vt:lpstr>Roboto</vt:lpstr>
      <vt:lpstr>Roboto Light</vt:lpstr>
      <vt:lpstr>Roboto Medium</vt:lpstr>
      <vt:lpstr>Office Theme</vt:lpstr>
      <vt:lpstr>TITLE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Ana Claudia Pimenta da Silva Martins</dc:creator>
  <cp:lastModifiedBy>Nelson de Jesus Cordeiro Muga</cp:lastModifiedBy>
  <cp:revision>2</cp:revision>
  <dcterms:created xsi:type="dcterms:W3CDTF">2023-06-16T12:11:44Z</dcterms:created>
  <dcterms:modified xsi:type="dcterms:W3CDTF">2023-06-16T12:31:57Z</dcterms:modified>
</cp:coreProperties>
</file>